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15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7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ఈ తరమువారిలో నీవే నా యెదుట నీతిమంతుడవై యుండుట చూచితిని గనుక నీవును నీ యింటివారును ఓడలో ప్రవేశించుడి.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పవిత్ర జంతువులలో ప్రతి జాతి పోతులు ఏడును పెంటులు ఏడును, పవిత్రములు కాని జంతువులలో ప్రతి జాతి పోతును పెంటియు రెండును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ఆకాశ పక్షులలో ప్రతి జాతి మగవి యేడును ఆడువి యేడును, నీవు భూమి అంతటిమీద సంతతిని జీవముతో కాపాడునట్లు నీయొద్ద ఉంచుకొనుము;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ఎందుకనగా ఇంకను ఏడు దినములకు నేను నలుబది పగళ్లును నలుబది రాత్రులును భూమిమీద వర్షము కురిపించి, నేను చేసిన సమస్త జీవరాసులను భూమిమీద ఉండకుండ తుడిచివేయుదునని నోవహుతో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తనకు యెహోవా ఆజ్ఞాపించిన ప్రకారము నోవహు యావత్తు 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జలప్రవాహము భూమిమీదికి వచ్చినప్పుడు నోవహు ఆరువందల యేండ్లవాడు.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నోవహును అతనితో కూడ అతని కుమారులును అతని భార్యయు అతని కోడండ్రును ఆ ప్రవాహజలములను తప్పించుకొనుటకై ఆ ఓడలో ప్రవేశించిరి.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నోవహునకు ఆజ్ఞాపించిన ప్రకారము పవిత్ర జంతువులలోను అపవిత్ర జంతువులలోను, పక్షులలోను నేలను ప్రాకువాటన్నిటిలోను,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మగది ఆడుది జతజతలుగా ఓడలో నున్న నోవహు నొద్దకు చేరెను.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ఏడు దినములైన తరువాత ఆ ప్రవాహజలములు భూమిమీదికి వచ్చెను.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నోవహు వయసు యొక్క ఆరువందల సంవత్సరము రెండవ నెల పదియేడవ దినమున మహాగాధజలముల ఊటలన్నియు ఆ దినమందే విడబడెను, ఆకాశపుతూములు విప్పబడెను.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నలుబది పగళ్లును నలుబది రాత్రులును ప్రచండ వర్షము భూమిమీద కురిసెను.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దినమందే నోవహును నోవహు కుమారులగు షేమును హామును యాపెతును నోవహు భార్యయు వారితో కూడ అతని ముగ్గురు కోడండ్రును ఆ ఓడలో ప్రవేశించిరి.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వీరే కాదు; ఆ యా జాతుల ప్రకారము ప్రతి మృగమును, ఆ యా జాతుల ప్రకారము ప్రతి పశువును, ఆ యా జాతుల ప్రకారము నేలమీద ప్రాకు ప్రతి పురుగును, ఆ యా జాతుల ప్రకారము ప్రతి పక్షియు, నానావిధములైన రెక్కలుగల ప్రతి పిట్టయు ప్రవేశించెను.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జీవాత్మగల సమస్త శరీరులలో రెండేసి రెండేసి ఓడలోనున్న నోవహు నొద్ద ప్రవేశించెను.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ప్రవేశించినవన్నియు దేవుడు అతని కాజ్ఞాపించిన ప్రకారము సమస్త శరీరులలో మగదియు ఆడుదియు ప్రవేశించెను; అప్పుడు యెహోవా ఓడలో అతని మూసివేసెను.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జలప్రవాహము నలుబది దినములు భూమిమీద నుండగా, జలములు విస్తరించి ఓడను తేలచేసినందున అది భూమిమీదనుండి పైకి లేచెను.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జలములు భూమిమీద ప్రచండముగా ప్రబలి మిక్కిలి విస్తరించినప్పుడు ఓడ నీళ్లమీద నడిచెను.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ప్రచండ జలములు భూమిమీద అత్యధికముగా ప్రబలినందున ఆకాశమంతటి క్రిందనున్న గొప్ప పర్వతములన్నియు మునిగిపోయెను.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పదిహేను మూరల యెత్తున నీళ్లు ప్రచండముగా ప్రబలెను గనుక పర్వతములును మునిగిపోయెను.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పక్షులేమి పశువులేమి మృగములేమి భూమిమీద ప్రాకు పురుగులేమి భూమిమీద సంచరించు సమస్త శరీరులేమి సమస్త నరులేమి చచ్చిపోయిరి.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పొడి నేలమీదనున్న వాటన్నిటిలోను నాసికారంధ్రములలో జీవాత్మ సంబంధమైన ఊపిరిగలవన్నియు చనిపోయెను.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నరులతోకూడ పశువులును పురుగులును ఆకాశపక్షులును నేలమీదనున్న జీవరాసులన్నియు తుడిచివేయబడెను. అవి భూమిమీద నుండకుండ తుడిచివేయబడెను. నోవహును అతనితోకూడ ఆ ఓడలో నున్నవియు మాత్రము మిగిలియుండెను.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7:24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నూటఏబది దినముల వరకు నీళ్లు భూమిమీద ప్రచండముగా ప్రబలెను.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